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63" r:id="rId21"/>
    <p:sldId id="282" r:id="rId22"/>
    <p:sldId id="283" r:id="rId23"/>
    <p:sldId id="284" r:id="rId24"/>
    <p:sldId id="285" r:id="rId25"/>
    <p:sldId id="286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D52EF3-813F-4875-B70F-A270D00DA8D3}">
          <p14:sldIdLst>
            <p14:sldId id="256"/>
            <p14:sldId id="257"/>
            <p14:sldId id="258"/>
            <p14:sldId id="259"/>
            <p14:sldId id="260"/>
            <p14:sldId id="287"/>
            <p14:sldId id="261"/>
            <p14:sldId id="262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73"/>
            <p14:sldId id="274"/>
            <p14:sldId id="263"/>
            <p14:sldId id="282"/>
            <p14:sldId id="283"/>
            <p14:sldId id="284"/>
            <p14:sldId id="285"/>
            <p14:sldId id="286"/>
            <p14:sldId id="275"/>
            <p14:sldId id="276"/>
            <p14:sldId id="277"/>
            <p14:sldId id="278"/>
            <p14:sldId id="279"/>
            <p14:sldId id="280"/>
            <p14:sldId id="281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505" autoAdjust="0"/>
  </p:normalViewPr>
  <p:slideViewPr>
    <p:cSldViewPr>
      <p:cViewPr varScale="1">
        <p:scale>
          <a:sx n="103" d="100"/>
          <a:sy n="103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E5A4B-0EC3-452E-BAF5-004D1245B5B4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E4422-A8BC-48CB-A51E-837E2F759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5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E4422-A8BC-48CB-A51E-837E2F75956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0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37EEF0-26B1-4D5F-916E-4AF03BF9F19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C69F7A-FFD0-4D7D-B86F-0BBA25109C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тоша\Desktop\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428484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Альфред </a:t>
            </a:r>
            <a:r>
              <a:rPr lang="ru-RU" b="1" dirty="0" err="1" smtClean="0">
                <a:solidFill>
                  <a:schemeClr val="bg1"/>
                </a:solidFill>
              </a:rPr>
              <a:t>Бернхард</a:t>
            </a:r>
            <a:r>
              <a:rPr lang="ru-RU" b="1" dirty="0" smtClean="0">
                <a:solidFill>
                  <a:schemeClr val="bg1"/>
                </a:solidFill>
              </a:rPr>
              <a:t> Нобель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(21.10.1833 — 10.12.1896)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0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uk-UA" dirty="0" smtClean="0"/>
              <a:t>Родинне дерево</a:t>
            </a:r>
            <a:endParaRPr lang="ru-RU" dirty="0"/>
          </a:p>
        </p:txBody>
      </p:sp>
      <p:pic>
        <p:nvPicPr>
          <p:cNvPr id="10242" name="Picture 2" descr="C:\Users\Святоша\Desktop\s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089666" cy="53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8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Дім в Санкт-Петербурзі в якому жила сім</a:t>
            </a:r>
            <a:r>
              <a:rPr lang="en-US" dirty="0" smtClean="0"/>
              <a:t>`</a:t>
            </a:r>
            <a:r>
              <a:rPr lang="ru-RU" dirty="0" smtClean="0"/>
              <a:t>я Но</a:t>
            </a:r>
            <a:r>
              <a:rPr lang="uk-UA" dirty="0" smtClean="0"/>
              <a:t>белів до 1859 року</a:t>
            </a:r>
            <a:endParaRPr lang="ru-RU" dirty="0"/>
          </a:p>
        </p:txBody>
      </p:sp>
      <p:pic>
        <p:nvPicPr>
          <p:cNvPr id="11266" name="Picture 2" descr="C:\Users\Святоша\Desktop\8573c3379992236c55bdce5e5c2170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1695"/>
            <a:ext cx="6622926" cy="47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9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Церемонія вручення Нобелівської премії в 201</a:t>
            </a:r>
            <a:r>
              <a:rPr lang="en-US" dirty="0" smtClean="0"/>
              <a:t>1</a:t>
            </a:r>
            <a:r>
              <a:rPr lang="uk-UA" dirty="0" smtClean="0"/>
              <a:t> році</a:t>
            </a:r>
            <a:endParaRPr lang="ru-RU" dirty="0"/>
          </a:p>
        </p:txBody>
      </p:sp>
      <p:pic>
        <p:nvPicPr>
          <p:cNvPr id="1026" name="Picture 2" descr="C:\Users\Святоша\Desktop\image1291718708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7403"/>
            <a:ext cx="7704856" cy="43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16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Альфред</a:t>
            </a:r>
            <a:r>
              <a:rPr lang="ru-RU" dirty="0" smtClean="0"/>
              <a:t> </a:t>
            </a:r>
            <a:r>
              <a:rPr lang="ru-RU" b="1" dirty="0" smtClean="0"/>
              <a:t>Нобель</a:t>
            </a:r>
            <a:r>
              <a:rPr lang="ru-RU" dirty="0" smtClean="0"/>
              <a:t> </a:t>
            </a:r>
            <a:r>
              <a:rPr lang="ru-RU" dirty="0" err="1" smtClean="0"/>
              <a:t>винайшов</a:t>
            </a:r>
            <a:r>
              <a:rPr lang="ru-RU" dirty="0" smtClean="0"/>
              <a:t> </a:t>
            </a:r>
            <a:r>
              <a:rPr lang="ru-RU" dirty="0" err="1" smtClean="0"/>
              <a:t>динаміт</a:t>
            </a:r>
            <a:r>
              <a:rPr lang="ru-RU" dirty="0" smtClean="0"/>
              <a:t> в 1866 </a:t>
            </a:r>
            <a:r>
              <a:rPr lang="ru-RU" dirty="0" err="1" smtClean="0"/>
              <a:t>році</a:t>
            </a:r>
            <a:endParaRPr lang="ru-RU" dirty="0"/>
          </a:p>
        </p:txBody>
      </p:sp>
      <p:pic>
        <p:nvPicPr>
          <p:cNvPr id="14338" name="Picture 2" descr="C:\Users\Святоша\Desktop\69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Заявка на одержання </a:t>
            </a:r>
            <a:r>
              <a:rPr lang="uk-UA" dirty="0" err="1" smtClean="0"/>
              <a:t>патента</a:t>
            </a:r>
            <a:endParaRPr lang="ru-RU" dirty="0"/>
          </a:p>
        </p:txBody>
      </p:sp>
      <p:pic>
        <p:nvPicPr>
          <p:cNvPr id="13314" name="Picture 2" descr="C:\Users\Святоша\Desktop\nobel-pa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7338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39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Берта </a:t>
            </a:r>
            <a:r>
              <a:rPr lang="uk-UA" dirty="0" err="1" smtClean="0"/>
              <a:t>Кінскі</a:t>
            </a:r>
            <a:r>
              <a:rPr lang="uk-UA" dirty="0" smtClean="0"/>
              <a:t> – секретар і компаньйонка</a:t>
            </a:r>
            <a:endParaRPr lang="ru-RU" dirty="0"/>
          </a:p>
        </p:txBody>
      </p:sp>
      <p:pic>
        <p:nvPicPr>
          <p:cNvPr id="15362" name="Picture 2" descr="C:\Users\Святоша\Desktop\sutt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888432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45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Дім в Стокгольмі, де народився</a:t>
            </a:r>
            <a:endParaRPr lang="ru-RU" dirty="0"/>
          </a:p>
        </p:txBody>
      </p:sp>
      <p:pic>
        <p:nvPicPr>
          <p:cNvPr id="16386" name="Picture 2" descr="C:\Users\Святоша\Desktop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06" y="1340769"/>
            <a:ext cx="602293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36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Вілла в Сан – Ремо</a:t>
            </a:r>
            <a:endParaRPr lang="ru-RU" dirty="0"/>
          </a:p>
        </p:txBody>
      </p:sp>
      <p:pic>
        <p:nvPicPr>
          <p:cNvPr id="17410" name="Picture 2" descr="C:\Users\Святоша\Desktop\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32240" cy="51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06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b="1" dirty="0" smtClean="0"/>
              <a:t>Альфреду</a:t>
            </a:r>
            <a:r>
              <a:rPr lang="ru-RU" dirty="0" smtClean="0"/>
              <a:t> </a:t>
            </a:r>
            <a:r>
              <a:rPr lang="ru-RU" b="1" dirty="0" smtClean="0"/>
              <a:t>Нобелю</a:t>
            </a:r>
            <a:r>
              <a:rPr lang="ru-RU" dirty="0" smtClean="0"/>
              <a:t> в Санкт-</a:t>
            </a:r>
            <a:r>
              <a:rPr lang="ru-RU" dirty="0" err="1" smtClean="0"/>
              <a:t>Петербурзі</a:t>
            </a:r>
            <a:endParaRPr lang="ru-RU" dirty="0"/>
          </a:p>
        </p:txBody>
      </p:sp>
      <p:pic>
        <p:nvPicPr>
          <p:cNvPr id="18434" name="Picture 2" descr="C:\Users\Святоша\Desktop\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30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Марія і П</a:t>
            </a:r>
            <a:r>
              <a:rPr lang="en-US" dirty="0" smtClean="0"/>
              <a:t>’</a:t>
            </a:r>
            <a:r>
              <a:rPr lang="uk-UA" dirty="0" err="1" smtClean="0"/>
              <a:t>єр</a:t>
            </a:r>
            <a:r>
              <a:rPr lang="uk-UA" dirty="0" smtClean="0"/>
              <a:t> </a:t>
            </a:r>
            <a:r>
              <a:rPr lang="ru-RU" dirty="0" err="1" smtClean="0"/>
              <a:t>Кюрі</a:t>
            </a:r>
            <a:endParaRPr lang="ru-RU" dirty="0"/>
          </a:p>
        </p:txBody>
      </p:sp>
      <p:pic>
        <p:nvPicPr>
          <p:cNvPr id="19458" name="Picture 2" descr="C:\Users\Святоша\Desktop\3661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104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7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тоша\Desktop\225px-AlfredNobel_adjus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585245" cy="61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675467"/>
            <a:ext cx="7812856" cy="3450696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marL="1828800" lvl="4" indent="0"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Альфред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Бернхард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</a:rPr>
              <a:t>Нобель</a:t>
            </a:r>
            <a:r>
              <a:rPr lang="ru-RU" sz="2500" dirty="0" smtClean="0">
                <a:solidFill>
                  <a:schemeClr val="bg1"/>
                </a:solidFill>
              </a:rPr>
              <a:t> – </a:t>
            </a:r>
            <a:r>
              <a:rPr lang="ru-RU" sz="2500" dirty="0" err="1" smtClean="0">
                <a:solidFill>
                  <a:schemeClr val="bg1"/>
                </a:solidFill>
              </a:rPr>
              <a:t>засновник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Нобелівської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премії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00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тоша\Desktop\nobel_grav_113196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39544" cy="49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Могила </a:t>
            </a:r>
            <a:r>
              <a:rPr lang="ru-RU" sz="3600" b="1" dirty="0" smtClean="0"/>
              <a:t>Альфреда</a:t>
            </a:r>
            <a:r>
              <a:rPr lang="ru-RU" sz="3600" dirty="0" smtClean="0"/>
              <a:t> </a:t>
            </a:r>
            <a:r>
              <a:rPr lang="ru-RU" sz="3600" b="1" dirty="0" smtClean="0"/>
              <a:t>Нобеля</a:t>
            </a:r>
            <a:r>
              <a:rPr lang="ru-RU" sz="3600" dirty="0" smtClean="0"/>
              <a:t> в Сан-Ремо.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7303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Вільгельм</a:t>
            </a:r>
            <a:r>
              <a:rPr lang="ru-RU" dirty="0" smtClean="0"/>
              <a:t> Конрад Рентген</a:t>
            </a:r>
            <a:endParaRPr lang="ru-RU" dirty="0"/>
          </a:p>
        </p:txBody>
      </p:sp>
      <p:pic>
        <p:nvPicPr>
          <p:cNvPr id="27650" name="Picture 2" descr="C:\Users\Святоша\Desktop\200px-Wilhelm_Conrad_Röntgen_(1845--19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00459"/>
            <a:ext cx="3707660" cy="55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37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Якоб </a:t>
            </a:r>
            <a:r>
              <a:rPr lang="ru-RU" b="1" dirty="0" err="1" smtClean="0"/>
              <a:t>Хендрік</a:t>
            </a:r>
            <a:r>
              <a:rPr lang="ru-RU" b="1" dirty="0" smtClean="0"/>
              <a:t> Вант-Гофф</a:t>
            </a:r>
            <a:endParaRPr lang="ru-RU" dirty="0"/>
          </a:p>
        </p:txBody>
      </p:sp>
      <p:pic>
        <p:nvPicPr>
          <p:cNvPr id="28674" name="Picture 2" descr="C:\Users\Святоша\Desktop\Vant_H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4597"/>
            <a:ext cx="3897778" cy="47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6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Еміль</a:t>
            </a:r>
            <a:r>
              <a:rPr lang="ru-RU" dirty="0" smtClean="0"/>
              <a:t> Адольф фон </a:t>
            </a:r>
            <a:r>
              <a:rPr lang="ru-RU" dirty="0" err="1" smtClean="0"/>
              <a:t>Берінг</a:t>
            </a:r>
            <a:endParaRPr lang="ru-RU" dirty="0"/>
          </a:p>
        </p:txBody>
      </p:sp>
      <p:pic>
        <p:nvPicPr>
          <p:cNvPr id="29698" name="Picture 2" descr="C:\Users\Святоша\Desktop\200px-E_A_Beh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3204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45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Сюллі-Прюдом</a:t>
            </a:r>
            <a:endParaRPr lang="ru-RU" dirty="0"/>
          </a:p>
        </p:txBody>
      </p:sp>
      <p:pic>
        <p:nvPicPr>
          <p:cNvPr id="30722" name="Picture 2" descr="C:\Users\Святоша\Desktop\Sully-Prudhom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93254"/>
            <a:ext cx="3960440" cy="47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3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Анрі </a:t>
            </a:r>
            <a:r>
              <a:rPr lang="ru-RU" dirty="0" err="1" smtClean="0"/>
              <a:t>Дюнан</a:t>
            </a:r>
            <a:endParaRPr lang="ru-RU" dirty="0"/>
          </a:p>
        </p:txBody>
      </p:sp>
      <p:pic>
        <p:nvPicPr>
          <p:cNvPr id="31746" name="Picture 2" descr="C:\Users\Святоша\Desktop\200px-Henry_Dunant-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4358"/>
            <a:ext cx="3969755" cy="49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53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Мечников </a:t>
            </a:r>
            <a:r>
              <a:rPr lang="ru-RU" b="1" dirty="0" err="1" smtClean="0"/>
              <a:t>Ілля</a:t>
            </a:r>
            <a:r>
              <a:rPr lang="ru-RU" b="1" dirty="0" smtClean="0"/>
              <a:t> </a:t>
            </a:r>
            <a:r>
              <a:rPr lang="ru-RU" b="1" dirty="0" err="1" smtClean="0"/>
              <a:t>Ілліч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482" name="Picture 2" descr="C:\Users\Святоша\Desktop\300px-Ilja_Iljitsch_Metschnikow_N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5869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5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Зельман</a:t>
            </a:r>
            <a:r>
              <a:rPr lang="ru-RU" dirty="0" smtClean="0"/>
              <a:t> Абрахам </a:t>
            </a:r>
            <a:r>
              <a:rPr lang="ru-RU" dirty="0" err="1" smtClean="0"/>
              <a:t>Ваксман</a:t>
            </a:r>
            <a:endParaRPr lang="ru-RU" dirty="0"/>
          </a:p>
        </p:txBody>
      </p:sp>
      <p:pic>
        <p:nvPicPr>
          <p:cNvPr id="21506" name="Picture 2" descr="C:\Users\Святоша\Desktop\200px-Selman_Waksman_NYW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27" y="1361316"/>
            <a:ext cx="4499992" cy="49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9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Шмуель</a:t>
            </a:r>
            <a:r>
              <a:rPr lang="ru-RU" b="1" dirty="0" smtClean="0"/>
              <a:t> </a:t>
            </a:r>
            <a:r>
              <a:rPr lang="ru-RU" b="1" dirty="0" err="1" smtClean="0"/>
              <a:t>Йосеф</a:t>
            </a:r>
            <a:r>
              <a:rPr lang="ru-RU" b="1" dirty="0" smtClean="0"/>
              <a:t> </a:t>
            </a:r>
            <a:r>
              <a:rPr lang="ru-RU" b="1" dirty="0" err="1" smtClean="0"/>
              <a:t>Аґнон</a:t>
            </a:r>
            <a:endParaRPr lang="ru-RU" dirty="0"/>
          </a:p>
        </p:txBody>
      </p:sp>
      <p:pic>
        <p:nvPicPr>
          <p:cNvPr id="22530" name="Picture 2" descr="C:\Users\Святоша\Desktop\200px-Ag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08" y="1340768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8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Роалд</a:t>
            </a:r>
            <a:r>
              <a:rPr lang="ru-RU" dirty="0" smtClean="0"/>
              <a:t> </a:t>
            </a:r>
            <a:r>
              <a:rPr lang="ru-RU" dirty="0" err="1" smtClean="0"/>
              <a:t>Гоффман</a:t>
            </a:r>
            <a:endParaRPr lang="ru-RU" dirty="0"/>
          </a:p>
        </p:txBody>
      </p:sp>
      <p:pic>
        <p:nvPicPr>
          <p:cNvPr id="23554" name="Picture 2" descr="C:\Users\Святоша\Desktop\Roald_Hoff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21673"/>
            <a:ext cx="3652438" cy="49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7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тоша\Desktop\96647-050-6F9F01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64696" cy="49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Заповіт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Харпак</a:t>
            </a:r>
            <a:r>
              <a:rPr lang="ru-RU" dirty="0" smtClean="0"/>
              <a:t> </a:t>
            </a:r>
            <a:r>
              <a:rPr lang="ru-RU" dirty="0" err="1" smtClean="0"/>
              <a:t>Георгій</a:t>
            </a:r>
            <a:endParaRPr lang="ru-RU" dirty="0"/>
          </a:p>
        </p:txBody>
      </p:sp>
      <p:pic>
        <p:nvPicPr>
          <p:cNvPr id="24578" name="Picture 2" descr="C:\Users\Святоша\Desktop\225px-Georges_Charp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1167"/>
            <a:ext cx="4490144" cy="47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1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8328"/>
            <a:ext cx="8640960" cy="1252728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uk-UA" dirty="0" err="1" smtClean="0"/>
              <a:t>Ізидор</a:t>
            </a:r>
            <a:r>
              <a:rPr lang="uk-UA" dirty="0" smtClean="0"/>
              <a:t> </a:t>
            </a:r>
            <a:r>
              <a:rPr lang="uk-UA" dirty="0" err="1" smtClean="0"/>
              <a:t>Айзек</a:t>
            </a:r>
            <a:r>
              <a:rPr lang="uk-UA" dirty="0" smtClean="0"/>
              <a:t> Рабі</a:t>
            </a:r>
            <a:endParaRPr lang="ru-RU" dirty="0"/>
          </a:p>
        </p:txBody>
      </p:sp>
      <p:pic>
        <p:nvPicPr>
          <p:cNvPr id="25602" name="Picture 2" descr="C:\Users\Святоша\Desktop\200px-II_Ra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54252"/>
            <a:ext cx="3960440" cy="50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99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Саймон</a:t>
            </a:r>
            <a:r>
              <a:rPr lang="uk-UA" dirty="0" smtClean="0"/>
              <a:t> </a:t>
            </a:r>
            <a:r>
              <a:rPr lang="uk-UA" dirty="0" err="1" smtClean="0"/>
              <a:t>Кузнець</a:t>
            </a:r>
            <a:r>
              <a:rPr lang="uk-UA" dirty="0" smtClean="0"/>
              <a:t> - Сміт</a:t>
            </a:r>
            <a:endParaRPr lang="ru-RU" dirty="0"/>
          </a:p>
        </p:txBody>
      </p:sp>
      <p:pic>
        <p:nvPicPr>
          <p:cNvPr id="26626" name="Picture 2" descr="C:\Users\Святоша\Desktop\kuz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19560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53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496943" cy="3450696"/>
          </a:xfrm>
        </p:spPr>
        <p:txBody>
          <a:bodyPr>
            <a:normAutofit fontScale="925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 </a:t>
            </a:r>
            <a:r>
              <a:rPr lang="uk-UA" i="1" dirty="0" smtClean="0"/>
              <a:t>       Брюс </a:t>
            </a:r>
            <a:r>
              <a:rPr lang="uk-UA" i="1" dirty="0" err="1"/>
              <a:t>Бойтлер</a:t>
            </a:r>
            <a:r>
              <a:rPr lang="uk-UA" i="1" dirty="0"/>
              <a:t>  </a:t>
            </a:r>
            <a:r>
              <a:rPr lang="uk-UA" i="1" dirty="0" smtClean="0"/>
              <a:t>              Жуль </a:t>
            </a:r>
            <a:r>
              <a:rPr lang="uk-UA" i="1" dirty="0" err="1"/>
              <a:t>Хоффман</a:t>
            </a:r>
            <a:r>
              <a:rPr lang="uk-UA" i="1" dirty="0"/>
              <a:t>  </a:t>
            </a:r>
            <a:r>
              <a:rPr lang="uk-UA" i="1" dirty="0" smtClean="0"/>
              <a:t>              </a:t>
            </a:r>
            <a:r>
              <a:rPr lang="uk-UA" i="1" dirty="0" err="1" smtClean="0"/>
              <a:t>Ральф</a:t>
            </a:r>
            <a:r>
              <a:rPr lang="uk-UA" i="1" dirty="0" smtClean="0"/>
              <a:t> </a:t>
            </a:r>
            <a:r>
              <a:rPr lang="uk-UA" i="1" dirty="0" err="1" smtClean="0"/>
              <a:t>Стайнман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Премія</a:t>
            </a:r>
            <a:r>
              <a:rPr lang="ru-RU" sz="3200" b="1" dirty="0" smtClean="0"/>
              <a:t> </a:t>
            </a:r>
            <a:r>
              <a:rPr lang="ru-RU" sz="3200" b="1" dirty="0"/>
              <a:t>з </a:t>
            </a:r>
            <a:r>
              <a:rPr lang="ru-RU" sz="3200" b="1" dirty="0" err="1"/>
              <a:t>фізіології</a:t>
            </a:r>
            <a:r>
              <a:rPr lang="ru-RU" sz="3200" b="1" dirty="0"/>
              <a:t> і </a:t>
            </a:r>
            <a:r>
              <a:rPr lang="ru-RU" sz="3200" b="1" dirty="0" err="1" smtClean="0"/>
              <a:t>медицини</a:t>
            </a:r>
            <a:r>
              <a:rPr lang="ru-RU" sz="3200" b="1" dirty="0" smtClean="0"/>
              <a:t> 2011</a:t>
            </a:r>
            <a:endParaRPr lang="uk-UA" sz="3200" dirty="0"/>
          </a:p>
        </p:txBody>
      </p:sp>
      <p:pic>
        <p:nvPicPr>
          <p:cNvPr id="3074" name="Picture 2" descr="C:\Users\Святош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6087"/>
            <a:ext cx="2664296" cy="34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ятоша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20636"/>
            <a:ext cx="2899428" cy="34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ятоша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60" y="1716088"/>
            <a:ext cx="2717196" cy="34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6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7812855" cy="3450696"/>
          </a:xfrm>
        </p:spPr>
        <p:txBody>
          <a:bodyPr>
            <a:normAutofit fontScale="925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i="1" dirty="0" smtClean="0"/>
              <a:t>  </a:t>
            </a:r>
            <a:r>
              <a:rPr lang="uk-UA" i="1" dirty="0" err="1" smtClean="0"/>
              <a:t>Сол</a:t>
            </a:r>
            <a:r>
              <a:rPr lang="uk-UA" i="1" dirty="0" smtClean="0"/>
              <a:t> </a:t>
            </a:r>
            <a:r>
              <a:rPr lang="uk-UA" i="1" dirty="0" err="1"/>
              <a:t>Перлмуттер</a:t>
            </a:r>
            <a:r>
              <a:rPr lang="uk-UA" i="1" dirty="0"/>
              <a:t> </a:t>
            </a:r>
            <a:r>
              <a:rPr lang="uk-UA" i="1" dirty="0" smtClean="0"/>
              <a:t>	 </a:t>
            </a:r>
            <a:r>
              <a:rPr lang="uk-UA" i="1" dirty="0" err="1" smtClean="0"/>
              <a:t>Брайан</a:t>
            </a:r>
            <a:r>
              <a:rPr lang="uk-UA" i="1" dirty="0" smtClean="0"/>
              <a:t> </a:t>
            </a:r>
            <a:r>
              <a:rPr lang="uk-UA" i="1" dirty="0"/>
              <a:t>П. Шмідт  </a:t>
            </a:r>
            <a:r>
              <a:rPr lang="uk-UA" i="1" dirty="0" smtClean="0"/>
              <a:t>      	       Адам </a:t>
            </a:r>
            <a:r>
              <a:rPr lang="uk-UA" i="1" dirty="0"/>
              <a:t>Г. </a:t>
            </a:r>
            <a:r>
              <a:rPr lang="uk-UA" i="1" dirty="0" err="1"/>
              <a:t>Рісс</a:t>
            </a:r>
            <a:r>
              <a:rPr lang="uk-UA" i="1" dirty="0"/>
              <a:t> 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Премія </a:t>
            </a:r>
            <a:r>
              <a:rPr lang="uk-UA" b="1" dirty="0"/>
              <a:t>з </a:t>
            </a:r>
            <a:r>
              <a:rPr lang="uk-UA" b="1" dirty="0" smtClean="0"/>
              <a:t>фізики 2011</a:t>
            </a:r>
            <a:endParaRPr lang="uk-UA" dirty="0"/>
          </a:p>
        </p:txBody>
      </p:sp>
      <p:pic>
        <p:nvPicPr>
          <p:cNvPr id="4098" name="Picture 2" descr="C:\Users\Святоша\Desktop\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33575"/>
            <a:ext cx="2664296" cy="33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ятоша\Desktop\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933577"/>
            <a:ext cx="2706594" cy="33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ятоша\Desktop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35" y="1933575"/>
            <a:ext cx="2694005" cy="33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96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i="1" dirty="0" smtClean="0"/>
              <a:t>			      </a:t>
            </a:r>
            <a:r>
              <a:rPr lang="uk-UA" i="1" dirty="0" err="1" smtClean="0"/>
              <a:t>Дан</a:t>
            </a:r>
            <a:r>
              <a:rPr lang="uk-UA" i="1" dirty="0" smtClean="0"/>
              <a:t> </a:t>
            </a:r>
            <a:r>
              <a:rPr lang="uk-UA" i="1" dirty="0" err="1"/>
              <a:t>Шехтман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Премія</a:t>
            </a:r>
            <a:r>
              <a:rPr lang="uk-UA" b="1" dirty="0" err="1"/>
              <a:t> </a:t>
            </a:r>
            <a:r>
              <a:rPr lang="uk-UA" b="1" dirty="0"/>
              <a:t>з </a:t>
            </a:r>
            <a:r>
              <a:rPr lang="uk-UA" b="1" dirty="0" smtClean="0"/>
              <a:t>хімії 2011</a:t>
            </a:r>
            <a:endParaRPr lang="uk-UA" dirty="0"/>
          </a:p>
        </p:txBody>
      </p:sp>
      <p:pic>
        <p:nvPicPr>
          <p:cNvPr id="5123" name="Picture 3" descr="C:\Users\Святоша\Desktop\хім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70496"/>
            <a:ext cx="3240361" cy="37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21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i="1" dirty="0" smtClean="0"/>
              <a:t>		   </a:t>
            </a:r>
            <a:r>
              <a:rPr lang="uk-UA" i="1" dirty="0" smtClean="0"/>
              <a:t>Томас </a:t>
            </a:r>
            <a:r>
              <a:rPr lang="uk-UA" i="1" dirty="0" err="1"/>
              <a:t>Транстрьомер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Премія </a:t>
            </a:r>
            <a:r>
              <a:rPr lang="uk-UA" b="1" dirty="0"/>
              <a:t>з </a:t>
            </a:r>
            <a:r>
              <a:rPr lang="uk-UA" b="1" dirty="0" smtClean="0"/>
              <a:t>літератури 2011</a:t>
            </a:r>
            <a:endParaRPr lang="uk-UA" dirty="0"/>
          </a:p>
        </p:txBody>
      </p:sp>
      <p:pic>
        <p:nvPicPr>
          <p:cNvPr id="6146" name="Picture 2" descr="C:\Users\Святоша\Desktop\kanr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2952328" cy="3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82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7"/>
            <a:ext cx="8712967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k-UA" i="1" dirty="0" smtClean="0"/>
              <a:t>  </a:t>
            </a:r>
            <a:r>
              <a:rPr lang="uk-UA" i="1" dirty="0" err="1" smtClean="0"/>
              <a:t>Еллен</a:t>
            </a:r>
            <a:r>
              <a:rPr lang="uk-UA" i="1" dirty="0" smtClean="0"/>
              <a:t> </a:t>
            </a:r>
            <a:r>
              <a:rPr lang="uk-UA" i="1" dirty="0" err="1"/>
              <a:t>Джонсо</a:t>
            </a:r>
            <a:r>
              <a:rPr lang="uk-UA" i="1" dirty="0"/>
              <a:t>н Серліф </a:t>
            </a:r>
            <a:r>
              <a:rPr lang="uk-UA" i="1" dirty="0" smtClean="0"/>
              <a:t>	Лейма</a:t>
            </a:r>
            <a:r>
              <a:rPr lang="uk-UA" i="1" dirty="0"/>
              <a:t> </a:t>
            </a:r>
            <a:r>
              <a:rPr lang="uk-UA" i="1" dirty="0" smtClean="0"/>
              <a:t>Гбові	         Таваккул </a:t>
            </a:r>
            <a:r>
              <a:rPr lang="uk-UA" i="1" dirty="0"/>
              <a:t>Карман 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Премі</a:t>
            </a:r>
            <a:r>
              <a:rPr lang="ru-RU" b="1" dirty="0"/>
              <a:t>я</a:t>
            </a:r>
            <a:r>
              <a:rPr lang="uk-UA" b="1" dirty="0" smtClean="0"/>
              <a:t> миру</a:t>
            </a:r>
            <a:r>
              <a:rPr lang="en-US" b="1" dirty="0" smtClean="0"/>
              <a:t> 2011</a:t>
            </a:r>
            <a:endParaRPr lang="uk-UA" dirty="0"/>
          </a:p>
        </p:txBody>
      </p:sp>
      <p:pic>
        <p:nvPicPr>
          <p:cNvPr id="7170" name="Picture 2" descr="C:\Users\Святоша\Desktop\,bxrf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208"/>
            <a:ext cx="2736306" cy="33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ятоша\Desktop\бич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0" y="1487487"/>
            <a:ext cx="2807766" cy="33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ятоша\Desktop\,bxrf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15" y="1487485"/>
            <a:ext cx="2664841" cy="33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91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i="1" dirty="0" smtClean="0"/>
              <a:t>	Томас</a:t>
            </a:r>
            <a:r>
              <a:rPr lang="uk-UA" i="1" dirty="0"/>
              <a:t> Дж. </a:t>
            </a:r>
            <a:r>
              <a:rPr lang="uk-UA" i="1" dirty="0" err="1"/>
              <a:t>Саргент</a:t>
            </a:r>
            <a:r>
              <a:rPr lang="uk-UA" i="1" dirty="0"/>
              <a:t>  </a:t>
            </a:r>
            <a:r>
              <a:rPr lang="uk-UA" i="1" dirty="0" smtClean="0"/>
              <a:t>	</a:t>
            </a:r>
            <a:r>
              <a:rPr lang="uk-UA" i="1" dirty="0" err="1" smtClean="0"/>
              <a:t>Крістофер</a:t>
            </a:r>
            <a:r>
              <a:rPr lang="uk-UA" i="1" dirty="0"/>
              <a:t> </a:t>
            </a:r>
            <a:r>
              <a:rPr lang="en-US" i="1" dirty="0"/>
              <a:t>A. </a:t>
            </a:r>
            <a:r>
              <a:rPr lang="uk-UA" i="1" dirty="0" err="1"/>
              <a:t>Сімс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Премія економічних</a:t>
            </a:r>
            <a:r>
              <a:rPr lang="uk-UA" b="1" dirty="0"/>
              <a:t> </a:t>
            </a:r>
            <a:r>
              <a:rPr lang="uk-UA" b="1" dirty="0" smtClean="0"/>
              <a:t>наук 2011</a:t>
            </a:r>
            <a:endParaRPr lang="uk-UA" dirty="0"/>
          </a:p>
        </p:txBody>
      </p:sp>
      <p:pic>
        <p:nvPicPr>
          <p:cNvPr id="8194" name="Picture 2" descr="C:\Users\Святоша\Desktop\ло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2592288" cy="31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Святоша\Desktop\вуха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16" y="1752441"/>
            <a:ext cx="2664296" cy="31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9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тоша\Desktop\nobel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472608" cy="46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Альфред</a:t>
            </a:r>
            <a:r>
              <a:rPr lang="ru-RU" dirty="0" smtClean="0"/>
              <a:t> </a:t>
            </a:r>
            <a:r>
              <a:rPr lang="ru-RU" b="1" dirty="0" err="1" smtClean="0"/>
              <a:t>Бернхард</a:t>
            </a:r>
            <a:r>
              <a:rPr lang="ru-RU" dirty="0" smtClean="0"/>
              <a:t> </a:t>
            </a:r>
            <a:r>
              <a:rPr lang="ru-RU" b="1" dirty="0" smtClean="0"/>
              <a:t>Нобель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21 </a:t>
            </a:r>
            <a:r>
              <a:rPr lang="ru-RU" b="1" dirty="0" err="1" smtClean="0"/>
              <a:t>жовтня</a:t>
            </a:r>
            <a:r>
              <a:rPr lang="ru-RU" b="1" dirty="0" smtClean="0"/>
              <a:t> </a:t>
            </a:r>
            <a:r>
              <a:rPr lang="ru-RU" dirty="0" smtClean="0"/>
              <a:t>1833 року в...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902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кохана</a:t>
            </a:r>
            <a:r>
              <a:rPr lang="ru-RU" dirty="0" smtClean="0"/>
              <a:t> </a:t>
            </a:r>
            <a:r>
              <a:rPr lang="ru-RU" b="1" dirty="0" smtClean="0"/>
              <a:t>Альфреда</a:t>
            </a:r>
            <a:r>
              <a:rPr lang="ru-RU" dirty="0" smtClean="0"/>
              <a:t> </a:t>
            </a:r>
            <a:r>
              <a:rPr lang="ru-RU" b="1" dirty="0" smtClean="0"/>
              <a:t>Нобеля</a:t>
            </a:r>
            <a:r>
              <a:rPr lang="ru-RU" dirty="0" smtClean="0"/>
              <a:t> - актриса Сара</a:t>
            </a:r>
            <a:r>
              <a:rPr lang="ru-RU" dirty="0"/>
              <a:t> </a:t>
            </a:r>
            <a:r>
              <a:rPr lang="ru-RU" dirty="0" smtClean="0"/>
              <a:t>Бернар</a:t>
            </a:r>
            <a:endParaRPr lang="ru-RU" dirty="0"/>
          </a:p>
        </p:txBody>
      </p:sp>
      <p:pic>
        <p:nvPicPr>
          <p:cNvPr id="5122" name="Picture 2" descr="C:\Users\Святоша\Desktop\278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539100" cy="45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84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Церемонія 1901 року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2050" name="Picture 2" descr="C:\Users\Святоша\Desktop\Новый рису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4025"/>
            <a:ext cx="8424936" cy="44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81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Батьки</a:t>
            </a:r>
            <a:endParaRPr lang="ru-RU" dirty="0"/>
          </a:p>
        </p:txBody>
      </p:sp>
      <p:pic>
        <p:nvPicPr>
          <p:cNvPr id="6146" name="Picture 2" descr="C:\Users\Святоша\Desktop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39" y="1700808"/>
            <a:ext cx="26921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ятоша\Desktop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8083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3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Лабораторія </a:t>
            </a:r>
            <a:r>
              <a:rPr lang="ru-RU" b="1" dirty="0" smtClean="0"/>
              <a:t>Альфреда</a:t>
            </a:r>
            <a:r>
              <a:rPr lang="ru-RU" dirty="0" smtClean="0"/>
              <a:t> </a:t>
            </a:r>
            <a:r>
              <a:rPr lang="ru-RU" b="1" dirty="0" smtClean="0"/>
              <a:t>Нобеля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 descr="C:\Users\Святоша\Desktop\1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06" y="1772816"/>
            <a:ext cx="5329474" cy="35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42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Святоша\Desktop\alfred-nobe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6294"/>
            <a:ext cx="4589895" cy="59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06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176</Words>
  <Application>Microsoft Office PowerPoint</Application>
  <PresentationFormat>Экран (4:3)</PresentationFormat>
  <Paragraphs>102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  <vt:variant>
        <vt:lpstr>Произвольные показы</vt:lpstr>
      </vt:variant>
      <vt:variant>
        <vt:i4>1</vt:i4>
      </vt:variant>
    </vt:vector>
  </HeadingPairs>
  <TitlesOfParts>
    <vt:vector size="40" baseType="lpstr">
      <vt:lpstr>Волна</vt:lpstr>
      <vt:lpstr>Альфред Бернхард Нобель </vt:lpstr>
      <vt:lpstr>Презентация PowerPoint</vt:lpstr>
      <vt:lpstr>Заповіт</vt:lpstr>
      <vt:lpstr>Альфред Бернхард Нобель народився 21 жовтня 1833 року в...</vt:lpstr>
      <vt:lpstr>Перша кохана Альфреда Нобеля - актриса Сара Бернар</vt:lpstr>
      <vt:lpstr>Церемонія 1901 року </vt:lpstr>
      <vt:lpstr>Батьки</vt:lpstr>
      <vt:lpstr>Лабораторія Альфреда Нобеля. </vt:lpstr>
      <vt:lpstr>Презентация PowerPoint</vt:lpstr>
      <vt:lpstr>Родинне дерево</vt:lpstr>
      <vt:lpstr>Дім в Санкт-Петербурзі в якому жила сім`я Нобелів до 1859 року</vt:lpstr>
      <vt:lpstr>Церемонія вручення Нобелівської премії в 2011 році</vt:lpstr>
      <vt:lpstr>Альфред Нобель винайшов динаміт в 1866 році</vt:lpstr>
      <vt:lpstr>Заявка на одержання патента</vt:lpstr>
      <vt:lpstr>Берта Кінскі – секретар і компаньйонка</vt:lpstr>
      <vt:lpstr>Дім в Стокгольмі, де народився</vt:lpstr>
      <vt:lpstr>Вілла в Сан – Ремо</vt:lpstr>
      <vt:lpstr>Памятник Альфреду Нобелю в Санкт-Петербурзі</vt:lpstr>
      <vt:lpstr>Марія і П’єр Кюрі</vt:lpstr>
      <vt:lpstr>Могила Альфреда Нобеля в Сан-Ремо. </vt:lpstr>
      <vt:lpstr>Вільгельм Конрад Рентген</vt:lpstr>
      <vt:lpstr>Якоб Хендрік Вант-Гофф</vt:lpstr>
      <vt:lpstr>Еміль Адольф фон Берінг</vt:lpstr>
      <vt:lpstr>Сюллі-Прюдом</vt:lpstr>
      <vt:lpstr>Анрі Дюнан</vt:lpstr>
      <vt:lpstr>Мечников Ілля Ілліч </vt:lpstr>
      <vt:lpstr>Зельман Абрахам Ваксман</vt:lpstr>
      <vt:lpstr>Шмуель Йосеф Аґнон</vt:lpstr>
      <vt:lpstr>Роалд Гоффман</vt:lpstr>
      <vt:lpstr>Харпак Георгій</vt:lpstr>
      <vt:lpstr>   Ізидор Айзек Рабі</vt:lpstr>
      <vt:lpstr>Саймон Кузнець - Сміт</vt:lpstr>
      <vt:lpstr>Премія з фізіології і медицини 2011</vt:lpstr>
      <vt:lpstr>Премія з фізики 2011</vt:lpstr>
      <vt:lpstr>Премія з хімії 2011</vt:lpstr>
      <vt:lpstr>Премія з літератури 2011</vt:lpstr>
      <vt:lpstr>Премія миру 2011</vt:lpstr>
      <vt:lpstr>Премія економічних наук 2011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Альфред Бернхард Нобель</dc:title>
  <dc:creator>Святоша</dc:creator>
  <cp:lastModifiedBy>Святоша</cp:lastModifiedBy>
  <cp:revision>24</cp:revision>
  <dcterms:created xsi:type="dcterms:W3CDTF">2011-03-10T14:45:36Z</dcterms:created>
  <dcterms:modified xsi:type="dcterms:W3CDTF">2012-02-09T17:05:36Z</dcterms:modified>
</cp:coreProperties>
</file>